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50"/>
  </p:notesMasterIdLst>
  <p:sldIdLst>
    <p:sldId id="258" r:id="rId2"/>
    <p:sldId id="260" r:id="rId3"/>
    <p:sldId id="259" r:id="rId4"/>
    <p:sldId id="263" r:id="rId5"/>
    <p:sldId id="261" r:id="rId6"/>
    <p:sldId id="262" r:id="rId7"/>
    <p:sldId id="257" r:id="rId8"/>
    <p:sldId id="270" r:id="rId9"/>
    <p:sldId id="271" r:id="rId10"/>
    <p:sldId id="276" r:id="rId11"/>
    <p:sldId id="277" r:id="rId12"/>
    <p:sldId id="278" r:id="rId13"/>
    <p:sldId id="279" r:id="rId14"/>
    <p:sldId id="280" r:id="rId15"/>
    <p:sldId id="281" r:id="rId16"/>
    <p:sldId id="264" r:id="rId17"/>
    <p:sldId id="265" r:id="rId18"/>
    <p:sldId id="266" r:id="rId19"/>
    <p:sldId id="268" r:id="rId20"/>
    <p:sldId id="267" r:id="rId21"/>
    <p:sldId id="283" r:id="rId22"/>
    <p:sldId id="282" r:id="rId23"/>
    <p:sldId id="284" r:id="rId24"/>
    <p:sldId id="287" r:id="rId25"/>
    <p:sldId id="285" r:id="rId26"/>
    <p:sldId id="286" r:id="rId27"/>
    <p:sldId id="288" r:id="rId28"/>
    <p:sldId id="291" r:id="rId29"/>
    <p:sldId id="289" r:id="rId30"/>
    <p:sldId id="272" r:id="rId31"/>
    <p:sldId id="273" r:id="rId32"/>
    <p:sldId id="274" r:id="rId33"/>
    <p:sldId id="275" r:id="rId34"/>
    <p:sldId id="292" r:id="rId35"/>
    <p:sldId id="293" r:id="rId36"/>
    <p:sldId id="294" r:id="rId37"/>
    <p:sldId id="295" r:id="rId38"/>
    <p:sldId id="296" r:id="rId39"/>
    <p:sldId id="297" r:id="rId40"/>
    <p:sldId id="302" r:id="rId41"/>
    <p:sldId id="298" r:id="rId42"/>
    <p:sldId id="299" r:id="rId43"/>
    <p:sldId id="300" r:id="rId44"/>
    <p:sldId id="301" r:id="rId45"/>
    <p:sldId id="269" r:id="rId46"/>
    <p:sldId id="303" r:id="rId47"/>
    <p:sldId id="304" r:id="rId48"/>
    <p:sldId id="309" r:id="rId4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50" d="100"/>
          <a:sy n="50" d="100"/>
        </p:scale>
        <p:origin x="-50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3E4AB-2A83-49EC-B7F5-39CF30CFF9FA}" type="datetimeFigureOut">
              <a:rPr lang="pt-BR"/>
              <a:pPr/>
              <a:t>23/02/2013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3405-EDCA-470E-AB7F-1035FFC11FDC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5292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750815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223469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3802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976573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479325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1288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704335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108183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349708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43205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1890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47534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349808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711504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04843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06142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645389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056163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162836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328302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71743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8640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543060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841730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36091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2321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21555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64195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58738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17861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02542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21861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0082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213125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95866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077426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465621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179026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92951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203089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03948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78667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80948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4591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07668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3405-EDCA-470E-AB7F-1035FFC11FDC}" type="slidenum">
              <a:rPr lang="pt-BR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0328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161467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2749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2813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40880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49554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2753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57126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50932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8685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59478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3874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pPr/>
              <a:t>23.02.2013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pPr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6408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marusia.wilhelms@inss.gov.br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25" y="46038"/>
            <a:ext cx="12006263" cy="67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1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75" y="36761"/>
            <a:ext cx="12039600" cy="65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196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2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271" y="26988"/>
            <a:ext cx="11942567" cy="67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733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3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75" y="19480"/>
            <a:ext cx="11860213" cy="68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967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8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28" y="49213"/>
            <a:ext cx="12056272" cy="672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46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9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82" y="34925"/>
            <a:ext cx="12086893" cy="67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27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0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3" y="58708"/>
            <a:ext cx="12136437" cy="66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22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5" y="57150"/>
            <a:ext cx="12103115" cy="67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97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33" y="19050"/>
            <a:ext cx="12006555" cy="67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3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5" y="16305"/>
            <a:ext cx="11957050" cy="677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84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60" y="60325"/>
            <a:ext cx="1208831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913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26" y="139700"/>
            <a:ext cx="12071237" cy="66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50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59" y="46038"/>
            <a:ext cx="12119366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82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50" y="20314"/>
            <a:ext cx="11990388" cy="67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214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338" y="72243"/>
            <a:ext cx="11599862" cy="67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4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2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288" y="19562"/>
            <a:ext cx="11990387" cy="675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75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5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5" y="130063"/>
            <a:ext cx="12118975" cy="66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741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3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22" y="12700"/>
            <a:ext cx="12087728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812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4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0" y="33338"/>
            <a:ext cx="12054850" cy="675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047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6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5" y="32556"/>
            <a:ext cx="12038013" cy="68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32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8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3" y="39282"/>
            <a:ext cx="12006262" cy="676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81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7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50" y="14288"/>
            <a:ext cx="12088022" cy="67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7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rp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14" y="36513"/>
            <a:ext cx="12103686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49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25" y="26778"/>
            <a:ext cx="11957050" cy="67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58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656" y="100013"/>
            <a:ext cx="12072019" cy="67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646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5" y="7893"/>
            <a:ext cx="11974513" cy="674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446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5" y="63500"/>
            <a:ext cx="12070522" cy="67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51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0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50" y="31750"/>
            <a:ext cx="12037809" cy="67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01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0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50" y="63177"/>
            <a:ext cx="11876088" cy="671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902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0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50" y="55157"/>
            <a:ext cx="11907838" cy="6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432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0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9368"/>
            <a:ext cx="11682413" cy="67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28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0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25" y="-21171"/>
            <a:ext cx="12022138" cy="67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889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50" y="101308"/>
            <a:ext cx="11795125" cy="66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77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88" y="33880"/>
            <a:ext cx="12072937" cy="67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268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2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25" y="13130"/>
            <a:ext cx="12071350" cy="67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027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5" y="76200"/>
            <a:ext cx="11988800" cy="67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09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49349"/>
            <a:ext cx="12055475" cy="67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68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2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13" y="14288"/>
            <a:ext cx="11892812" cy="67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13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63" y="61913"/>
            <a:ext cx="12153276" cy="67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6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3" y="76201"/>
            <a:ext cx="12153110" cy="80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19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1440"/>
            <a:ext cx="12131675" cy="67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16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5122282"/>
              </p:ext>
            </p:extLst>
          </p:nvPr>
        </p:nvGraphicFramePr>
        <p:xfrm>
          <a:off x="404948" y="0"/>
          <a:ext cx="10998926" cy="6591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403"/>
                <a:gridCol w="2936403"/>
                <a:gridCol w="2936403"/>
                <a:gridCol w="2189717"/>
              </a:tblGrid>
              <a:tr h="568836">
                <a:tc gridSpan="4">
                  <a:txBody>
                    <a:bodyPr/>
                    <a:lstStyle/>
                    <a:p>
                      <a:r>
                        <a:rPr lang="pt-BR" sz="2000" baseline="0" dirty="0" smtClean="0">
                          <a:solidFill>
                            <a:srgbClr val="C00000"/>
                          </a:solidFill>
                        </a:rPr>
                        <a:t>                                                         </a:t>
                      </a:r>
                      <a:r>
                        <a:rPr lang="pt-BR" sz="2800" b="1" baseline="0" dirty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PERÍODO 01/01/2012  A  16/11/2012</a:t>
                      </a:r>
                      <a:endParaRPr lang="pt-BR" sz="2800" b="1" baseline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495846">
                <a:tc>
                  <a:txBody>
                    <a:bodyPr/>
                    <a:lstStyle/>
                    <a:p>
                      <a:r>
                        <a:rPr lang="pt-BR" dirty="0" smtClean="0"/>
                        <a:t>Cod 4.40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Cod 4.41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Cod 4.42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APS</a:t>
                      </a:r>
                      <a:endParaRPr lang="pt-BR" dirty="0"/>
                    </a:p>
                  </a:txBody>
                  <a:tcPr/>
                </a:tc>
              </a:tr>
              <a:tr h="495846">
                <a:tc>
                  <a:txBody>
                    <a:bodyPr/>
                    <a:lstStyle/>
                    <a:p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48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ALDEOTA</a:t>
                      </a:r>
                      <a:endParaRPr lang="pt-BR" dirty="0"/>
                    </a:p>
                  </a:txBody>
                  <a:tcPr/>
                </a:tc>
              </a:tr>
              <a:tr h="495846">
                <a:tc>
                  <a:txBody>
                    <a:bodyPr/>
                    <a:lstStyle/>
                    <a:p>
                      <a:r>
                        <a:rPr lang="pt-BR" dirty="0" smtClean="0"/>
                        <a:t>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CENTRO</a:t>
                      </a:r>
                      <a:endParaRPr lang="pt-BR" dirty="0"/>
                    </a:p>
                  </a:txBody>
                  <a:tcPr/>
                </a:tc>
              </a:tr>
              <a:tr h="495846">
                <a:tc>
                  <a:txBody>
                    <a:bodyPr/>
                    <a:lstStyle/>
                    <a:p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CENTRO- OESTE</a:t>
                      </a:r>
                      <a:endParaRPr lang="pt-BR" dirty="0"/>
                    </a:p>
                  </a:txBody>
                  <a:tcPr/>
                </a:tc>
              </a:tr>
              <a:tr h="495846">
                <a:tc>
                  <a:txBody>
                    <a:bodyPr/>
                    <a:lstStyle/>
                    <a:p>
                      <a:r>
                        <a:rPr lang="pt-BR" dirty="0" smtClean="0"/>
                        <a:t>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FORTALEZA SUL</a:t>
                      </a:r>
                      <a:endParaRPr lang="pt-BR" dirty="0"/>
                    </a:p>
                  </a:txBody>
                  <a:tcPr/>
                </a:tc>
              </a:tr>
              <a:tr h="495846">
                <a:tc>
                  <a:txBody>
                    <a:bodyPr/>
                    <a:lstStyle/>
                    <a:p>
                      <a:r>
                        <a:rPr lang="pt-BR" dirty="0" smtClean="0"/>
                        <a:t>18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149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JACARECANGA</a:t>
                      </a:r>
                      <a:endParaRPr lang="pt-BR" dirty="0"/>
                    </a:p>
                  </a:txBody>
                  <a:tcPr/>
                </a:tc>
              </a:tr>
              <a:tr h="495846">
                <a:tc>
                  <a:txBody>
                    <a:bodyPr/>
                    <a:lstStyle/>
                    <a:p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MARACANAÚ</a:t>
                      </a:r>
                      <a:endParaRPr lang="pt-BR" dirty="0"/>
                    </a:p>
                  </a:txBody>
                  <a:tcPr/>
                </a:tc>
              </a:tr>
              <a:tr h="495846">
                <a:tc>
                  <a:txBody>
                    <a:bodyPr/>
                    <a:lstStyle/>
                    <a:p>
                      <a:r>
                        <a:rPr lang="pt-BR" dirty="0" smtClean="0"/>
                        <a:t>13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MESSEJANA</a:t>
                      </a:r>
                      <a:endParaRPr lang="pt-BR" dirty="0"/>
                    </a:p>
                  </a:txBody>
                  <a:tcPr/>
                </a:tc>
              </a:tr>
              <a:tr h="495846">
                <a:tc>
                  <a:txBody>
                    <a:bodyPr/>
                    <a:lstStyle/>
                    <a:p>
                      <a:r>
                        <a:rPr lang="pt-BR" dirty="0" smtClean="0"/>
                        <a:t>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ANTIGO CRP</a:t>
                      </a:r>
                      <a:endParaRPr lang="pt-BR" dirty="0"/>
                    </a:p>
                  </a:txBody>
                  <a:tcPr/>
                </a:tc>
              </a:tr>
              <a:tr h="495846">
                <a:tc>
                  <a:txBody>
                    <a:bodyPr/>
                    <a:lstStyle/>
                    <a:p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PARANGABA</a:t>
                      </a:r>
                      <a:endParaRPr lang="pt-BR" dirty="0"/>
                    </a:p>
                  </a:txBody>
                  <a:tcPr/>
                </a:tc>
              </a:tr>
              <a:tr h="495846">
                <a:tc>
                  <a:txBody>
                    <a:bodyPr/>
                    <a:lstStyle/>
                    <a:p>
                      <a:r>
                        <a:rPr lang="pt-BR" dirty="0" smtClean="0"/>
                        <a:t>25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PARQUELÂNDIA</a:t>
                      </a:r>
                      <a:endParaRPr lang="pt-BR" dirty="0"/>
                    </a:p>
                  </a:txBody>
                  <a:tcPr/>
                </a:tc>
              </a:tr>
              <a:tr h="5688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2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103</a:t>
                      </a:r>
                      <a:endParaRPr lang="pt-BR" sz="2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2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endParaRPr lang="pt-BR" sz="2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smtClean="0">
                          <a:solidFill>
                            <a:srgbClr val="FF0000"/>
                          </a:solidFill>
                        </a:rPr>
                        <a:t>516</a:t>
                      </a:r>
                      <a:endParaRPr lang="pt-BR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2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666</a:t>
                      </a:r>
                      <a:endParaRPr lang="pt-BR" sz="2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0624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1440"/>
            <a:ext cx="12131675" cy="6734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7909" y="1998617"/>
            <a:ext cx="80597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 smtClean="0">
                <a:solidFill>
                  <a:srgbClr val="CC0099"/>
                </a:solidFill>
              </a:rPr>
              <a:t>OBRIGADA!!!!</a:t>
            </a:r>
          </a:p>
          <a:p>
            <a:pPr algn="ctr"/>
            <a:r>
              <a:rPr lang="pt-BR" sz="3600" dirty="0" smtClean="0">
                <a:solidFill>
                  <a:srgbClr val="CC0099"/>
                </a:solidFill>
                <a:hlinkClick r:id="rId3"/>
              </a:rPr>
              <a:t>marusia.wilhelms@inss.gov.br</a:t>
            </a:r>
            <a:endParaRPr lang="pt-BR" sz="3600" dirty="0" smtClean="0">
              <a:solidFill>
                <a:srgbClr val="CC0099"/>
              </a:solidFill>
            </a:endParaRPr>
          </a:p>
          <a:p>
            <a:pPr algn="ctr"/>
            <a:endParaRPr lang="pt-BR" sz="3600" dirty="0">
              <a:solidFill>
                <a:srgbClr val="CC0099"/>
              </a:solidFill>
            </a:endParaRPr>
          </a:p>
          <a:p>
            <a:pPr algn="ctr"/>
            <a:r>
              <a:rPr lang="pt-BR" sz="3600" dirty="0" smtClean="0">
                <a:solidFill>
                  <a:srgbClr val="CC0099"/>
                </a:solidFill>
              </a:rPr>
              <a:t>85-91883324</a:t>
            </a:r>
          </a:p>
          <a:p>
            <a:pPr algn="ctr"/>
            <a:r>
              <a:rPr lang="pt-BR" sz="3600" dirty="0" smtClean="0">
                <a:solidFill>
                  <a:srgbClr val="CC0099"/>
                </a:solidFill>
              </a:rPr>
              <a:t>85-32557680</a:t>
            </a:r>
            <a:endParaRPr lang="pt-BR" sz="3600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01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948" y="49213"/>
            <a:ext cx="12070477" cy="66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341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25" y="11113"/>
            <a:ext cx="12087564" cy="67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56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35" y="35284"/>
            <a:ext cx="12039600" cy="657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85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407" y="61913"/>
            <a:ext cx="12055143" cy="67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88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p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3" y="34143"/>
            <a:ext cx="12055475" cy="67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1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110</Words>
  <Application>Microsoft Office PowerPoint</Application>
  <PresentationFormat>Personalizar</PresentationFormat>
  <Paragraphs>100</Paragraphs>
  <Slides>48</Slides>
  <Notes>46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49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23</cp:revision>
  <dcterms:created xsi:type="dcterms:W3CDTF">2012-07-30T23:50:35Z</dcterms:created>
  <dcterms:modified xsi:type="dcterms:W3CDTF">2013-02-23T17:47:18Z</dcterms:modified>
</cp:coreProperties>
</file>